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2" r:id="rId3"/>
    <p:sldId id="343" r:id="rId4"/>
    <p:sldId id="344" r:id="rId5"/>
    <p:sldId id="359" r:id="rId6"/>
    <p:sldId id="360" r:id="rId7"/>
    <p:sldId id="361" r:id="rId8"/>
    <p:sldId id="362" r:id="rId9"/>
    <p:sldId id="363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56" r:id="rId22"/>
    <p:sldId id="357" r:id="rId23"/>
    <p:sldId id="358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89" r:id="rId50"/>
    <p:sldId id="390" r:id="rId51"/>
    <p:sldId id="391" r:id="rId52"/>
    <p:sldId id="34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361A1-F8FE-4DB6-96E2-073778CA2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EDFF3-F97C-444F-A6B0-D3A0A7459A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606B8-CE3D-4E24-8DC7-370C2DBC1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0A10-7CF7-47E5-99DA-F13556293801}" type="datetimeFigureOut">
              <a:rPr lang="en-US" smtClean="0"/>
              <a:t>1/19/2019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B339-1909-421F-9E1E-B576C43A8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82D12-1F3C-4BDB-8128-D1109649B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EDC1-D23E-4FC7-97A6-F99662873F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310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419A6-AB8A-4548-B7DB-A42F5E9D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87D0AB-7A30-42DA-AE83-98EC6FB6C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66CAD-128F-41B5-A2A0-7FCBB052B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0A10-7CF7-47E5-99DA-F13556293801}" type="datetimeFigureOut">
              <a:rPr lang="en-US" smtClean="0"/>
              <a:t>1/19/2019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99F8C-75D9-4B1B-8FCF-D3D17518D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8209A-C56A-481F-91A4-26EFDD254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EDC1-D23E-4FC7-97A6-F99662873F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730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84C342-C821-4353-BB0F-55935BC6E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D1BF21-252B-4221-88CF-93902790E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FAED0-A3C8-4991-B540-27705CFD9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0A10-7CF7-47E5-99DA-F13556293801}" type="datetimeFigureOut">
              <a:rPr lang="en-US" smtClean="0"/>
              <a:t>1/19/2019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C3CA1-7F6D-495D-BC87-F8D1B11A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23B23-7E57-4DC7-9A3A-780B9F861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EDC1-D23E-4FC7-97A6-F99662873F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05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7472D-44CD-47B9-B709-69E4406AD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99842-EF04-4677-ABBF-B8B0340F7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00EA1-780D-48FF-9E35-337676CA9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0A10-7CF7-47E5-99DA-F13556293801}" type="datetimeFigureOut">
              <a:rPr lang="en-US" smtClean="0"/>
              <a:t>1/19/2019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A1BC6-8490-4D84-A179-612BCB8F5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B0A94-F234-4B5A-8E04-61E3A00FE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EDC1-D23E-4FC7-97A6-F99662873F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89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4F33C-A3A0-4FC1-8199-07691F27B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E4295-BE39-4717-A7A8-1CB20510B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88B55-0203-48CB-AB0C-C6C9CBDB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0A10-7CF7-47E5-99DA-F13556293801}" type="datetimeFigureOut">
              <a:rPr lang="en-US" smtClean="0"/>
              <a:t>1/19/2019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F583B-BDFC-4FCA-8002-57F1091F0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323F2-269A-4C25-9A79-7D974BDD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EDC1-D23E-4FC7-97A6-F99662873F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7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518AD-A487-4DEA-BBF2-2E99763E5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0F5BB-C80B-4DE1-A673-055BFA9FC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F342B-B678-4F12-B080-A1E84FB21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D056A-C2B6-49E7-9BFF-3C2B9F334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0A10-7CF7-47E5-99DA-F13556293801}" type="datetimeFigureOut">
              <a:rPr lang="en-US" smtClean="0"/>
              <a:t>1/19/2019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737CC-1E50-4D80-9014-836627DB3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9F4268-CFD4-4B1E-A2FF-1BD1B0F9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EDC1-D23E-4FC7-97A6-F99662873F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572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CCA4-94F6-4E48-863D-DD7C1AC3E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AF340-BA83-4479-BF03-D0020D20B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B923-B1CA-4ADC-B142-EF66803DC3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A22FE2-E57D-40DE-A629-AC78E58D6A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9693FC-205E-49E7-95E4-327CC905F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51E1F5-97A4-4BF2-8402-4C0DBE4A9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0A10-7CF7-47E5-99DA-F13556293801}" type="datetimeFigureOut">
              <a:rPr lang="en-US" smtClean="0"/>
              <a:t>1/19/2019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D5473C-169E-44D3-A47B-3348A17E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AE61A7-2B35-45BA-9B84-71AC8ADF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EDC1-D23E-4FC7-97A6-F99662873F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9507F-EEEC-401F-984A-06BB1353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970310-07DA-45F9-BA9D-7E53282A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0A10-7CF7-47E5-99DA-F13556293801}" type="datetimeFigureOut">
              <a:rPr lang="en-US" smtClean="0"/>
              <a:t>1/19/2019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296A3-FC32-4EC1-9833-59427CBE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69E5B-10A1-4065-8667-B2DE3D176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EDC1-D23E-4FC7-97A6-F99662873F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0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86E73B-4B60-4CAB-A285-7C8191681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0A10-7CF7-47E5-99DA-F13556293801}" type="datetimeFigureOut">
              <a:rPr lang="en-US" smtClean="0"/>
              <a:t>1/19/2019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8EE53F-3528-4C10-ADF8-DFD464908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B12EA-2AAA-432E-8FB6-4FCB7E2E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EDC1-D23E-4FC7-97A6-F99662873F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756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0222-1838-47D2-8268-C401F7D41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AC184-6BD3-4FFB-B6E6-F20E64017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802AB-5D06-4C83-B8D2-64B22AA70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B7E13-980D-4401-B514-7A0E431AB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0A10-7CF7-47E5-99DA-F13556293801}" type="datetimeFigureOut">
              <a:rPr lang="en-US" smtClean="0"/>
              <a:t>1/19/2019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D4BBF3-C345-4D98-AEA8-925657CB9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C96FE-D924-4785-9732-0973C93EC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EDC1-D23E-4FC7-97A6-F99662873F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267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7B28-818A-4CD3-9FAF-AF8A5647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50E69-2D41-46A0-803D-73CEB314F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7C913-24CE-48B3-80C0-7923D99C9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6463E5-64E6-4B93-AA65-E7BB23B2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0A10-7CF7-47E5-99DA-F13556293801}" type="datetimeFigureOut">
              <a:rPr lang="en-US" smtClean="0"/>
              <a:t>1/19/2019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12F2E-C6FB-4BF6-9CFC-DEEC8994E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CA914-FE6C-44B7-9C26-AA832F47F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EDC1-D23E-4FC7-97A6-F99662873F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42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55427-EC82-4131-8A81-535A0094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FE654-4597-4178-9A3A-BA326095B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EDA9B-A02D-462F-87C6-66B5633CE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00A10-7CF7-47E5-99DA-F13556293801}" type="datetimeFigureOut">
              <a:rPr lang="en-US" smtClean="0"/>
              <a:t>1/19/2019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5B083-6EEF-46F7-806D-FB2172D5C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2664F-9090-46D4-B7C2-68D9726790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5EDC1-D23E-4FC7-97A6-F99662873F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8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64922-A4D3-4431-8E01-DD10923959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536"/>
          <a:stretch/>
        </p:blipFill>
        <p:spPr>
          <a:xfrm>
            <a:off x="643467" y="643471"/>
            <a:ext cx="10905066" cy="557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32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DF533-8A2A-4FC2-80A6-FA879D468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12" b="1"/>
          <a:stretch/>
        </p:blipFill>
        <p:spPr>
          <a:xfrm>
            <a:off x="963039" y="643467"/>
            <a:ext cx="1008502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95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5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B86A50-BE3A-4ED9-8F0B-F6FD8968A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28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49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55A904-E388-4DAF-B910-29D88AA2E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11785"/>
            <a:ext cx="10905066" cy="523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95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4C3D57-033A-44BC-AFA4-0E9A79C85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385762"/>
            <a:ext cx="11420475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63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F3E31-A2E8-4385-BF8E-8677402CC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89103"/>
            <a:ext cx="10905066" cy="54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6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46740A-182A-4F41-8D2D-48D652086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21" b="837"/>
          <a:stretch/>
        </p:blipFill>
        <p:spPr>
          <a:xfrm>
            <a:off x="1143930" y="819150"/>
            <a:ext cx="9904143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69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3E9F3-0DB8-4C63-9025-F945F566A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39047"/>
            <a:ext cx="10905067" cy="517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07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540DA-3E8C-4036-B97F-D64F74789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1" b="2"/>
          <a:stretch/>
        </p:blipFill>
        <p:spPr>
          <a:xfrm>
            <a:off x="643467" y="643467"/>
            <a:ext cx="10905067" cy="5571067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43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72326FC-7086-4F2D-9E6A-130E82BCB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683379-C21E-4309-8CF8-50646AFA4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9DE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02048-6DC9-48F2-852F-497BE3F69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611"/>
          <a:stretch/>
        </p:blipFill>
        <p:spPr>
          <a:xfrm>
            <a:off x="643467" y="643467"/>
            <a:ext cx="10905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92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DC334D-DAC3-44A6-87F7-8467D0B21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70" y="643467"/>
            <a:ext cx="1056126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85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3F0A6C-C522-4211-BFDE-A45CC2C7A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" r="-1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35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23407-6EE8-451C-AB5B-151DBC515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4" r="1" b="1"/>
          <a:stretch/>
        </p:blipFill>
        <p:spPr>
          <a:xfrm>
            <a:off x="643467" y="643467"/>
            <a:ext cx="10905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59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76AC33-70FC-4DA7-8C45-8DD3CDEF1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500062"/>
            <a:ext cx="112395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04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68AA7-6E9E-4768-BBEF-5FEF0CD93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49" r="1" b="5416"/>
          <a:stretch/>
        </p:blipFill>
        <p:spPr>
          <a:xfrm>
            <a:off x="643467" y="643467"/>
            <a:ext cx="10905067" cy="5571067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162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1AB305-CCBC-4A82-BE5D-A69CB6078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86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D551AC-47A2-4282-95F0-891B697EA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1761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620A18-213F-42EA-9D78-F2AFD8944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495300"/>
            <a:ext cx="1117282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08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3BB237-05E3-4469-AACB-428E996AB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49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BBA34B-528E-44CD-B636-BBF29E63A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2" y="643467"/>
            <a:ext cx="1061155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87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245910-CE2C-49B0-912C-FF45BEF5B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8" y="643467"/>
            <a:ext cx="1081760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91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B5FD0-A693-4FCA-AF6D-9780CE6CA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5" y="643467"/>
            <a:ext cx="1087037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16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675FE8-551B-4005-9DD6-95AE3EA27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06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0331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0DCCF-2B9C-4B6F-B53A-E13F012DE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76" b="2"/>
          <a:stretch/>
        </p:blipFill>
        <p:spPr>
          <a:xfrm>
            <a:off x="643467" y="643467"/>
            <a:ext cx="10905067" cy="5571067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85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DEEDF-93E6-4DFF-B79C-266194325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34467"/>
            <a:ext cx="10905066" cy="498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11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156439-2352-4D32-A048-4C2EF5DB2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8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01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017BC-90CD-4F0E-A43A-781076FB0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4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982C2-54E1-40CA-B728-C3B6527A6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34" y="643467"/>
            <a:ext cx="994833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25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3E47F-4DDF-4833-BA01-76E4935D7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33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509312-38F4-4FED-8D1B-640998D2D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21" y="643467"/>
            <a:ext cx="1003795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102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D836E-46EB-4D7E-80AA-D327FBFC4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52" y="643467"/>
            <a:ext cx="986029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33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EFFACB-9366-4439-B869-3569B1A70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27" y="643467"/>
            <a:ext cx="99929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35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FDD8A56-EC02-4D8C-A9B1-F194BE75E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47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E88B12-3ADA-4864-8112-537E564E2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9" r="577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11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3303D-8A6A-461A-8E50-86108F47E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93" y="643467"/>
            <a:ext cx="1012921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59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2044D-CE6C-41B7-A87B-8A714B5EE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11" y="643467"/>
            <a:ext cx="1008337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21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8301C-5246-4DDD-A7FC-49C82CD2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93" y="643467"/>
            <a:ext cx="1012921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04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B286CD-3152-4131-9F8D-6411A6E8A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11" y="643467"/>
            <a:ext cx="1008337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31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63A16-04E3-4E96-A50E-2BA19E637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6" y="643467"/>
            <a:ext cx="1066232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794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66C0B8-4D53-4001-A997-BCB8A61BA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91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D41331-F2DA-4251-B4C6-3F933B019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479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57CA63-9555-4847-BC63-4827C1A20F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11" r="1" b="15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614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B79AB5-03D5-4E25-AE0D-91498E4F3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7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094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19ECE8-C279-433D-A1D8-A50598EF0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3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36D18C-C895-4216-ACDE-B51EFE21F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932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6F3EF-C5D7-489E-B51C-BF98FE47A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84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89B42B-52C3-4E00-B3D1-6FCD9DAA6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34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9EE8F-3745-4A57-87D0-CD16D3A43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08" y="1013861"/>
            <a:ext cx="10515600" cy="435133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400" b="1">
                <a:latin typeface="HGMaruGothicMPRO" panose="020B0400000000000000" pitchFamily="34" charset="-128"/>
                <a:ea typeface="HGMaruGothicMPRO" panose="020B0400000000000000" pitchFamily="34" charset="-128"/>
                <a:cs typeface="Segoe UI" panose="020B0502040204020203" pitchFamily="34" charset="0"/>
              </a:rPr>
              <a:t>DEMO</a:t>
            </a:r>
            <a:endParaRPr lang="en-US" sz="4800" b="1" dirty="0">
              <a:latin typeface="HGMaruGothicMPRO" panose="020B0400000000000000" pitchFamily="34" charset="-128"/>
              <a:ea typeface="HGMaruGothicMPRO" panose="020B0400000000000000" pitchFamily="34" charset="-128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450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2700C-98C5-4865-9594-63F347245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89103"/>
            <a:ext cx="10905066" cy="54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12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B9FA09-CF7F-48E4-855D-89DA05130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56" y="643467"/>
            <a:ext cx="108084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6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87CCA4-EEA5-4DA2-87D7-F48F16579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5" y="643467"/>
            <a:ext cx="1087037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51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DAD2B5-E665-45E4-8126-B3FE8E638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6" y="643467"/>
            <a:ext cx="1066232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77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</Words>
  <Application>Microsoft Office PowerPoint</Application>
  <PresentationFormat>Widescreen</PresentationFormat>
  <Paragraphs>1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HGMaruGothicMPRO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Sreekanth Boya</dc:creator>
  <cp:lastModifiedBy>Sreekanth Boya</cp:lastModifiedBy>
  <cp:revision>12</cp:revision>
  <dcterms:created xsi:type="dcterms:W3CDTF">2019-01-19T16:22:57Z</dcterms:created>
  <dcterms:modified xsi:type="dcterms:W3CDTF">2019-01-19T16:31:07Z</dcterms:modified>
</cp:coreProperties>
</file>